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7"/>
  </p:notesMasterIdLst>
  <p:sldIdLst>
    <p:sldId id="256" r:id="rId4"/>
    <p:sldId id="261" r:id="rId5"/>
    <p:sldId id="304" r:id="rId6"/>
    <p:sldId id="313" r:id="rId7"/>
    <p:sldId id="311" r:id="rId8"/>
    <p:sldId id="318" r:id="rId9"/>
    <p:sldId id="312" r:id="rId10"/>
    <p:sldId id="315" r:id="rId11"/>
    <p:sldId id="322" r:id="rId12"/>
    <p:sldId id="323" r:id="rId13"/>
    <p:sldId id="324" r:id="rId14"/>
    <p:sldId id="316" r:id="rId15"/>
    <p:sldId id="317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2A3"/>
    <a:srgbClr val="98DFBB"/>
    <a:srgbClr val="9AD3E9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124" y="4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승재" userId="5e324ebc-f6a6-4e49-8d57-ae22841c7b20" providerId="ADAL" clId="{626E6586-37CA-4181-9671-92A7C9B5523F}"/>
    <pc:docChg chg="undo custSel addSld delSld modSld">
      <pc:chgData name="손승재" userId="5e324ebc-f6a6-4e49-8d57-ae22841c7b20" providerId="ADAL" clId="{626E6586-37CA-4181-9671-92A7C9B5523F}" dt="2023-07-17T05:04:29.877" v="267"/>
      <pc:docMkLst>
        <pc:docMk/>
      </pc:docMkLst>
      <pc:sldChg chg="modSp mod">
        <pc:chgData name="손승재" userId="5e324ebc-f6a6-4e49-8d57-ae22841c7b20" providerId="ADAL" clId="{626E6586-37CA-4181-9671-92A7C9B5523F}" dt="2023-07-17T04:51:48.171" v="2" actId="20577"/>
        <pc:sldMkLst>
          <pc:docMk/>
          <pc:sldMk cId="2971841378" sldId="256"/>
        </pc:sldMkLst>
        <pc:spChg chg="mod">
          <ac:chgData name="손승재" userId="5e324ebc-f6a6-4e49-8d57-ae22841c7b20" providerId="ADAL" clId="{626E6586-37CA-4181-9671-92A7C9B5523F}" dt="2023-07-17T04:51:48.171" v="2" actId="20577"/>
          <ac:spMkLst>
            <pc:docMk/>
            <pc:sldMk cId="2971841378" sldId="256"/>
            <ac:spMk id="4" creationId="{00000000-0000-0000-0000-000000000000}"/>
          </ac:spMkLst>
        </pc:spChg>
      </pc:sldChg>
      <pc:sldChg chg="del">
        <pc:chgData name="손승재" userId="5e324ebc-f6a6-4e49-8d57-ae22841c7b20" providerId="ADAL" clId="{626E6586-37CA-4181-9671-92A7C9B5523F}" dt="2023-07-17T04:51:57.632" v="4" actId="47"/>
        <pc:sldMkLst>
          <pc:docMk/>
          <pc:sldMk cId="559868446" sldId="306"/>
        </pc:sldMkLst>
      </pc:sldChg>
      <pc:sldChg chg="del">
        <pc:chgData name="손승재" userId="5e324ebc-f6a6-4e49-8d57-ae22841c7b20" providerId="ADAL" clId="{626E6586-37CA-4181-9671-92A7C9B5523F}" dt="2023-07-17T04:51:53.936" v="3" actId="47"/>
        <pc:sldMkLst>
          <pc:docMk/>
          <pc:sldMk cId="2318716134" sldId="307"/>
        </pc:sldMkLst>
      </pc:sldChg>
      <pc:sldChg chg="addSp delSp del mod">
        <pc:chgData name="손승재" userId="5e324ebc-f6a6-4e49-8d57-ae22841c7b20" providerId="ADAL" clId="{626E6586-37CA-4181-9671-92A7C9B5523F}" dt="2023-07-17T04:52:10.779" v="7" actId="47"/>
        <pc:sldMkLst>
          <pc:docMk/>
          <pc:sldMk cId="1925322620" sldId="309"/>
        </pc:sldMkLst>
        <pc:picChg chg="add del">
          <ac:chgData name="손승재" userId="5e324ebc-f6a6-4e49-8d57-ae22841c7b20" providerId="ADAL" clId="{626E6586-37CA-4181-9671-92A7C9B5523F}" dt="2023-07-17T04:52:09.160" v="6" actId="478"/>
          <ac:picMkLst>
            <pc:docMk/>
            <pc:sldMk cId="1925322620" sldId="309"/>
            <ac:picMk id="12" creationId="{016E368B-5A58-05CF-7474-FD0420FEE4F9}"/>
          </ac:picMkLst>
        </pc:picChg>
      </pc:sldChg>
      <pc:sldChg chg="del">
        <pc:chgData name="손승재" userId="5e324ebc-f6a6-4e49-8d57-ae22841c7b20" providerId="ADAL" clId="{626E6586-37CA-4181-9671-92A7C9B5523F}" dt="2023-07-17T04:52:11.408" v="8" actId="47"/>
        <pc:sldMkLst>
          <pc:docMk/>
          <pc:sldMk cId="2022498178" sldId="310"/>
        </pc:sldMkLst>
      </pc:sldChg>
      <pc:sldChg chg="addSp delSp modSp mod">
        <pc:chgData name="손승재" userId="5e324ebc-f6a6-4e49-8d57-ae22841c7b20" providerId="ADAL" clId="{626E6586-37CA-4181-9671-92A7C9B5523F}" dt="2023-07-17T05:04:29.877" v="267"/>
        <pc:sldMkLst>
          <pc:docMk/>
          <pc:sldMk cId="4182508894" sldId="311"/>
        </pc:sldMkLst>
        <pc:spChg chg="mod">
          <ac:chgData name="손승재" userId="5e324ebc-f6a6-4e49-8d57-ae22841c7b20" providerId="ADAL" clId="{626E6586-37CA-4181-9671-92A7C9B5523F}" dt="2023-07-17T05:04:29.877" v="267"/>
          <ac:spMkLst>
            <pc:docMk/>
            <pc:sldMk cId="4182508894" sldId="311"/>
            <ac:spMk id="14" creationId="{A8C5E147-D137-B5D3-52B7-58286C09DD15}"/>
          </ac:spMkLst>
        </pc:spChg>
        <pc:picChg chg="del">
          <ac:chgData name="손승재" userId="5e324ebc-f6a6-4e49-8d57-ae22841c7b20" providerId="ADAL" clId="{626E6586-37CA-4181-9671-92A7C9B5523F}" dt="2023-07-17T04:53:55.524" v="19" actId="478"/>
          <ac:picMkLst>
            <pc:docMk/>
            <pc:sldMk cId="4182508894" sldId="311"/>
            <ac:picMk id="10" creationId="{12393835-4D18-68BA-4499-86316E204D60}"/>
          </ac:picMkLst>
        </pc:picChg>
        <pc:picChg chg="add mod">
          <ac:chgData name="손승재" userId="5e324ebc-f6a6-4e49-8d57-ae22841c7b20" providerId="ADAL" clId="{626E6586-37CA-4181-9671-92A7C9B5523F}" dt="2023-07-17T05:04:24.909" v="244" actId="1076"/>
          <ac:picMkLst>
            <pc:docMk/>
            <pc:sldMk cId="4182508894" sldId="311"/>
            <ac:picMk id="12" creationId="{D3D44D65-546C-A986-84A0-61CBAF6D237F}"/>
          </ac:picMkLst>
        </pc:picChg>
        <pc:picChg chg="add mod">
          <ac:chgData name="손승재" userId="5e324ebc-f6a6-4e49-8d57-ae22841c7b20" providerId="ADAL" clId="{626E6586-37CA-4181-9671-92A7C9B5523F}" dt="2023-07-17T05:04:24.230" v="243" actId="1076"/>
          <ac:picMkLst>
            <pc:docMk/>
            <pc:sldMk cId="4182508894" sldId="311"/>
            <ac:picMk id="15" creationId="{1171FE4E-3195-DA57-DA93-85D4D56517AB}"/>
          </ac:picMkLst>
        </pc:picChg>
        <pc:picChg chg="add del mod">
          <ac:chgData name="손승재" userId="5e324ebc-f6a6-4e49-8d57-ae22841c7b20" providerId="ADAL" clId="{626E6586-37CA-4181-9671-92A7C9B5523F}" dt="2023-07-17T04:53:59.147" v="23" actId="21"/>
          <ac:picMkLst>
            <pc:docMk/>
            <pc:sldMk cId="4182508894" sldId="311"/>
            <ac:picMk id="18" creationId="{75E205A2-10C6-517E-FBA5-DBA3143A61EF}"/>
          </ac:picMkLst>
        </pc:picChg>
        <pc:picChg chg="del">
          <ac:chgData name="손승재" userId="5e324ebc-f6a6-4e49-8d57-ae22841c7b20" providerId="ADAL" clId="{626E6586-37CA-4181-9671-92A7C9B5523F}" dt="2023-07-17T04:53:30.770" v="13" actId="478"/>
          <ac:picMkLst>
            <pc:docMk/>
            <pc:sldMk cId="4182508894" sldId="311"/>
            <ac:picMk id="2051" creationId="{789A8BB2-6E8B-CE0A-7B16-3D7C7B5A0284}"/>
          </ac:picMkLst>
        </pc:picChg>
        <pc:picChg chg="del">
          <ac:chgData name="손승재" userId="5e324ebc-f6a6-4e49-8d57-ae22841c7b20" providerId="ADAL" clId="{626E6586-37CA-4181-9671-92A7C9B5523F}" dt="2023-07-17T04:53:14.361" v="9" actId="478"/>
          <ac:picMkLst>
            <pc:docMk/>
            <pc:sldMk cId="4182508894" sldId="311"/>
            <ac:picMk id="2053" creationId="{AACA5F5F-821C-05A6-AEBD-0DA9466CF743}"/>
          </ac:picMkLst>
        </pc:picChg>
      </pc:sldChg>
      <pc:sldChg chg="addSp delSp modSp mod">
        <pc:chgData name="손승재" userId="5e324ebc-f6a6-4e49-8d57-ae22841c7b20" providerId="ADAL" clId="{626E6586-37CA-4181-9671-92A7C9B5523F}" dt="2023-07-17T04:56:16.164" v="116" actId="478"/>
        <pc:sldMkLst>
          <pc:docMk/>
          <pc:sldMk cId="1693171362" sldId="312"/>
        </pc:sldMkLst>
        <pc:spChg chg="del">
          <ac:chgData name="손승재" userId="5e324ebc-f6a6-4e49-8d57-ae22841c7b20" providerId="ADAL" clId="{626E6586-37CA-4181-9671-92A7C9B5523F}" dt="2023-07-17T04:56:16.164" v="116" actId="478"/>
          <ac:spMkLst>
            <pc:docMk/>
            <pc:sldMk cId="1693171362" sldId="312"/>
            <ac:spMk id="19" creationId="{2166DC39-B019-C4A9-635E-B7884ECF604A}"/>
          </ac:spMkLst>
        </pc:spChg>
        <pc:picChg chg="add mod">
          <ac:chgData name="손승재" userId="5e324ebc-f6a6-4e49-8d57-ae22841c7b20" providerId="ADAL" clId="{626E6586-37CA-4181-9671-92A7C9B5523F}" dt="2023-07-17T04:56:12.369" v="115" actId="1076"/>
          <ac:picMkLst>
            <pc:docMk/>
            <pc:sldMk cId="1693171362" sldId="312"/>
            <ac:picMk id="11" creationId="{348363BF-4180-69B3-B386-C87C36C1E85A}"/>
          </ac:picMkLst>
        </pc:picChg>
        <pc:picChg chg="add mod">
          <ac:chgData name="손승재" userId="5e324ebc-f6a6-4e49-8d57-ae22841c7b20" providerId="ADAL" clId="{626E6586-37CA-4181-9671-92A7C9B5523F}" dt="2023-07-17T04:56:10.353" v="114" actId="1076"/>
          <ac:picMkLst>
            <pc:docMk/>
            <pc:sldMk cId="1693171362" sldId="312"/>
            <ac:picMk id="17" creationId="{4F304292-9FE6-B9B8-89B9-9E1F091FF714}"/>
          </ac:picMkLst>
        </pc:picChg>
        <pc:picChg chg="del">
          <ac:chgData name="손승재" userId="5e324ebc-f6a6-4e49-8d57-ae22841c7b20" providerId="ADAL" clId="{626E6586-37CA-4181-9671-92A7C9B5523F}" dt="2023-07-17T04:56:06.266" v="111" actId="478"/>
          <ac:picMkLst>
            <pc:docMk/>
            <pc:sldMk cId="1693171362" sldId="312"/>
            <ac:picMk id="3075" creationId="{64D5D76F-BDC5-E653-2C9F-B0A235CC8599}"/>
          </ac:picMkLst>
        </pc:picChg>
        <pc:picChg chg="del">
          <ac:chgData name="손승재" userId="5e324ebc-f6a6-4e49-8d57-ae22841c7b20" providerId="ADAL" clId="{626E6586-37CA-4181-9671-92A7C9B5523F}" dt="2023-07-17T04:55:10.740" v="101" actId="478"/>
          <ac:picMkLst>
            <pc:docMk/>
            <pc:sldMk cId="1693171362" sldId="312"/>
            <ac:picMk id="3077" creationId="{93A438FC-9096-1E3C-06A6-021D840C4034}"/>
          </ac:picMkLst>
        </pc:picChg>
      </pc:sldChg>
      <pc:sldChg chg="del">
        <pc:chgData name="손승재" userId="5e324ebc-f6a6-4e49-8d57-ae22841c7b20" providerId="ADAL" clId="{626E6586-37CA-4181-9671-92A7C9B5523F}" dt="2023-07-17T04:55:37.686" v="105" actId="47"/>
        <pc:sldMkLst>
          <pc:docMk/>
          <pc:sldMk cId="1353518229" sldId="314"/>
        </pc:sldMkLst>
      </pc:sldChg>
      <pc:sldChg chg="addSp delSp modSp mod">
        <pc:chgData name="손승재" userId="5e324ebc-f6a6-4e49-8d57-ae22841c7b20" providerId="ADAL" clId="{626E6586-37CA-4181-9671-92A7C9B5523F}" dt="2023-07-17T04:59:46.406" v="162" actId="21"/>
        <pc:sldMkLst>
          <pc:docMk/>
          <pc:sldMk cId="1419161812" sldId="315"/>
        </pc:sldMkLst>
        <pc:spChg chg="mod">
          <ac:chgData name="손승재" userId="5e324ebc-f6a6-4e49-8d57-ae22841c7b20" providerId="ADAL" clId="{626E6586-37CA-4181-9671-92A7C9B5523F}" dt="2023-07-17T04:58:08.320" v="142"/>
          <ac:spMkLst>
            <pc:docMk/>
            <pc:sldMk cId="1419161812" sldId="315"/>
            <ac:spMk id="2" creationId="{00000000-0000-0000-0000-000000000000}"/>
          </ac:spMkLst>
        </pc:spChg>
        <pc:spChg chg="del">
          <ac:chgData name="손승재" userId="5e324ebc-f6a6-4e49-8d57-ae22841c7b20" providerId="ADAL" clId="{626E6586-37CA-4181-9671-92A7C9B5523F}" dt="2023-07-17T04:57:35.541" v="122" actId="478"/>
          <ac:spMkLst>
            <pc:docMk/>
            <pc:sldMk cId="1419161812" sldId="315"/>
            <ac:spMk id="19" creationId="{2166DC39-B019-C4A9-635E-B7884ECF604A}"/>
          </ac:spMkLst>
        </pc:spChg>
        <pc:picChg chg="add del mod">
          <ac:chgData name="손승재" userId="5e324ebc-f6a6-4e49-8d57-ae22841c7b20" providerId="ADAL" clId="{626E6586-37CA-4181-9671-92A7C9B5523F}" dt="2023-07-17T04:58:26.011" v="152" actId="478"/>
          <ac:picMkLst>
            <pc:docMk/>
            <pc:sldMk cId="1419161812" sldId="315"/>
            <ac:picMk id="11" creationId="{F04BEDB2-2453-BAC5-DF3F-C72C91696796}"/>
          </ac:picMkLst>
        </pc:picChg>
        <pc:picChg chg="del mod">
          <ac:chgData name="손승재" userId="5e324ebc-f6a6-4e49-8d57-ae22841c7b20" providerId="ADAL" clId="{626E6586-37CA-4181-9671-92A7C9B5523F}" dt="2023-07-17T04:58:25.318" v="151" actId="478"/>
          <ac:picMkLst>
            <pc:docMk/>
            <pc:sldMk cId="1419161812" sldId="315"/>
            <ac:picMk id="15" creationId="{49D3416E-60A4-5EA4-61C9-43C716880BC2}"/>
          </ac:picMkLst>
        </pc:picChg>
        <pc:picChg chg="add del">
          <ac:chgData name="손승재" userId="5e324ebc-f6a6-4e49-8d57-ae22841c7b20" providerId="ADAL" clId="{626E6586-37CA-4181-9671-92A7C9B5523F}" dt="2023-07-17T04:57:23.224" v="117" actId="478"/>
          <ac:picMkLst>
            <pc:docMk/>
            <pc:sldMk cId="1419161812" sldId="315"/>
            <ac:picMk id="17" creationId="{D047B100-9B3C-70C2-F072-54F15E2AAFD7}"/>
          </ac:picMkLst>
        </pc:picChg>
        <pc:picChg chg="add mod">
          <ac:chgData name="손승재" userId="5e324ebc-f6a6-4e49-8d57-ae22841c7b20" providerId="ADAL" clId="{626E6586-37CA-4181-9671-92A7C9B5523F}" dt="2023-07-17T04:58:29.230" v="155" actId="14100"/>
          <ac:picMkLst>
            <pc:docMk/>
            <pc:sldMk cId="1419161812" sldId="315"/>
            <ac:picMk id="18" creationId="{946295FA-CDC7-6E3E-DEB0-960F062BD337}"/>
          </ac:picMkLst>
        </pc:picChg>
        <pc:picChg chg="add mod">
          <ac:chgData name="손승재" userId="5e324ebc-f6a6-4e49-8d57-ae22841c7b20" providerId="ADAL" clId="{626E6586-37CA-4181-9671-92A7C9B5523F}" dt="2023-07-17T04:58:46.105" v="158" actId="1076"/>
          <ac:picMkLst>
            <pc:docMk/>
            <pc:sldMk cId="1419161812" sldId="315"/>
            <ac:picMk id="21" creationId="{16473400-A5D5-9FE5-9E4B-C76A53012109}"/>
          </ac:picMkLst>
        </pc:picChg>
        <pc:picChg chg="add del mod">
          <ac:chgData name="손승재" userId="5e324ebc-f6a6-4e49-8d57-ae22841c7b20" providerId="ADAL" clId="{626E6586-37CA-4181-9671-92A7C9B5523F}" dt="2023-07-17T04:59:46.406" v="162" actId="21"/>
          <ac:picMkLst>
            <pc:docMk/>
            <pc:sldMk cId="1419161812" sldId="315"/>
            <ac:picMk id="23" creationId="{09A83797-71D1-4D0B-3C14-159746B60543}"/>
          </ac:picMkLst>
        </pc:picChg>
      </pc:sldChg>
      <pc:sldChg chg="modSp mod">
        <pc:chgData name="손승재" userId="5e324ebc-f6a6-4e49-8d57-ae22841c7b20" providerId="ADAL" clId="{626E6586-37CA-4181-9671-92A7C9B5523F}" dt="2023-07-17T05:03:41.744" v="221"/>
        <pc:sldMkLst>
          <pc:docMk/>
          <pc:sldMk cId="1880416889" sldId="316"/>
        </pc:sldMkLst>
        <pc:spChg chg="mod">
          <ac:chgData name="손승재" userId="5e324ebc-f6a6-4e49-8d57-ae22841c7b20" providerId="ADAL" clId="{626E6586-37CA-4181-9671-92A7C9B5523F}" dt="2023-07-17T05:03:41.744" v="221"/>
          <ac:spMkLst>
            <pc:docMk/>
            <pc:sldMk cId="1880416889" sldId="316"/>
            <ac:spMk id="2" creationId="{00000000-0000-0000-0000-000000000000}"/>
          </ac:spMkLst>
        </pc:spChg>
      </pc:sldChg>
      <pc:sldChg chg="modSp mod">
        <pc:chgData name="손승재" userId="5e324ebc-f6a6-4e49-8d57-ae22841c7b20" providerId="ADAL" clId="{626E6586-37CA-4181-9671-92A7C9B5523F}" dt="2023-07-17T05:03:52.136" v="231" actId="20577"/>
        <pc:sldMkLst>
          <pc:docMk/>
          <pc:sldMk cId="209930690" sldId="317"/>
        </pc:sldMkLst>
        <pc:spChg chg="mod">
          <ac:chgData name="손승재" userId="5e324ebc-f6a6-4e49-8d57-ae22841c7b20" providerId="ADAL" clId="{626E6586-37CA-4181-9671-92A7C9B5523F}" dt="2023-07-17T05:03:47.127" v="225" actId="14100"/>
          <ac:spMkLst>
            <pc:docMk/>
            <pc:sldMk cId="209930690" sldId="317"/>
            <ac:spMk id="2" creationId="{00000000-0000-0000-0000-000000000000}"/>
          </ac:spMkLst>
        </pc:spChg>
        <pc:spChg chg="mod">
          <ac:chgData name="손승재" userId="5e324ebc-f6a6-4e49-8d57-ae22841c7b20" providerId="ADAL" clId="{626E6586-37CA-4181-9671-92A7C9B5523F}" dt="2023-07-17T05:03:52.136" v="231" actId="20577"/>
          <ac:spMkLst>
            <pc:docMk/>
            <pc:sldMk cId="209930690" sldId="317"/>
            <ac:spMk id="19" creationId="{2166DC39-B019-C4A9-635E-B7884ECF604A}"/>
          </ac:spMkLst>
        </pc:spChg>
      </pc:sldChg>
      <pc:sldChg chg="addSp delSp modSp add mod">
        <pc:chgData name="손승재" userId="5e324ebc-f6a6-4e49-8d57-ae22841c7b20" providerId="ADAL" clId="{626E6586-37CA-4181-9671-92A7C9B5523F}" dt="2023-07-17T04:54:45.744" v="100" actId="1076"/>
        <pc:sldMkLst>
          <pc:docMk/>
          <pc:sldMk cId="4153681811" sldId="318"/>
        </pc:sldMkLst>
        <pc:spChg chg="mod">
          <ac:chgData name="손승재" userId="5e324ebc-f6a6-4e49-8d57-ae22841c7b20" providerId="ADAL" clId="{626E6586-37CA-4181-9671-92A7C9B5523F}" dt="2023-07-17T04:54:23.693" v="97"/>
          <ac:spMkLst>
            <pc:docMk/>
            <pc:sldMk cId="4153681811" sldId="318"/>
            <ac:spMk id="14" creationId="{A8C5E147-D137-B5D3-52B7-58286C09DD15}"/>
          </ac:spMkLst>
        </pc:spChg>
        <pc:picChg chg="add mod">
          <ac:chgData name="손승재" userId="5e324ebc-f6a6-4e49-8d57-ae22841c7b20" providerId="ADAL" clId="{626E6586-37CA-4181-9671-92A7C9B5523F}" dt="2023-07-17T04:54:09.775" v="29" actId="1076"/>
          <ac:picMkLst>
            <pc:docMk/>
            <pc:sldMk cId="4153681811" sldId="318"/>
            <ac:picMk id="11" creationId="{0B089D57-274C-3E7D-3C07-9EA0602C893D}"/>
          </ac:picMkLst>
        </pc:picChg>
        <pc:picChg chg="del">
          <ac:chgData name="손승재" userId="5e324ebc-f6a6-4e49-8d57-ae22841c7b20" providerId="ADAL" clId="{626E6586-37CA-4181-9671-92A7C9B5523F}" dt="2023-07-17T04:54:02.227" v="26" actId="478"/>
          <ac:picMkLst>
            <pc:docMk/>
            <pc:sldMk cId="4153681811" sldId="318"/>
            <ac:picMk id="12" creationId="{D3D44D65-546C-A986-84A0-61CBAF6D237F}"/>
          </ac:picMkLst>
        </pc:picChg>
        <pc:picChg chg="del">
          <ac:chgData name="손승재" userId="5e324ebc-f6a6-4e49-8d57-ae22841c7b20" providerId="ADAL" clId="{626E6586-37CA-4181-9671-92A7C9B5523F}" dt="2023-07-17T04:54:01.922" v="25" actId="478"/>
          <ac:picMkLst>
            <pc:docMk/>
            <pc:sldMk cId="4153681811" sldId="318"/>
            <ac:picMk id="15" creationId="{1171FE4E-3195-DA57-DA93-85D4D56517AB}"/>
          </ac:picMkLst>
        </pc:picChg>
        <pc:picChg chg="add mod">
          <ac:chgData name="손승재" userId="5e324ebc-f6a6-4e49-8d57-ae22841c7b20" providerId="ADAL" clId="{626E6586-37CA-4181-9671-92A7C9B5523F}" dt="2023-07-17T04:54:45.744" v="100" actId="1076"/>
          <ac:picMkLst>
            <pc:docMk/>
            <pc:sldMk cId="4153681811" sldId="318"/>
            <ac:picMk id="17" creationId="{AD0042F4-071C-41D2-46AF-40CA6B2408E8}"/>
          </ac:picMkLst>
        </pc:picChg>
      </pc:sldChg>
      <pc:sldChg chg="addSp delSp modSp new del mod">
        <pc:chgData name="손승재" userId="5e324ebc-f6a6-4e49-8d57-ae22841c7b20" providerId="ADAL" clId="{626E6586-37CA-4181-9671-92A7C9B5523F}" dt="2023-07-17T04:58:24.254" v="150" actId="47"/>
        <pc:sldMkLst>
          <pc:docMk/>
          <pc:sldMk cId="2207555456" sldId="319"/>
        </pc:sldMkLst>
        <pc:picChg chg="add del mod">
          <ac:chgData name="손승재" userId="5e324ebc-f6a6-4e49-8d57-ae22841c7b20" providerId="ADAL" clId="{626E6586-37CA-4181-9671-92A7C9B5523F}" dt="2023-07-17T04:58:23.087" v="149" actId="21"/>
          <ac:picMkLst>
            <pc:docMk/>
            <pc:sldMk cId="2207555456" sldId="319"/>
            <ac:picMk id="5" creationId="{0373EB6A-2433-CBC0-9EDE-6EE5AAD5DF45}"/>
          </ac:picMkLst>
        </pc:picChg>
      </pc:sldChg>
      <pc:sldChg chg="add del">
        <pc:chgData name="손승재" userId="5e324ebc-f6a6-4e49-8d57-ae22841c7b20" providerId="ADAL" clId="{626E6586-37CA-4181-9671-92A7C9B5523F}" dt="2023-07-17T05:03:29.088" v="207" actId="47"/>
        <pc:sldMkLst>
          <pc:docMk/>
          <pc:sldMk cId="3185140528" sldId="320"/>
        </pc:sldMkLst>
      </pc:sldChg>
      <pc:sldChg chg="addSp delSp modSp new del mod">
        <pc:chgData name="손승재" userId="5e324ebc-f6a6-4e49-8d57-ae22841c7b20" providerId="ADAL" clId="{626E6586-37CA-4181-9671-92A7C9B5523F}" dt="2023-07-17T05:03:26.897" v="206" actId="47"/>
        <pc:sldMkLst>
          <pc:docMk/>
          <pc:sldMk cId="4180866115" sldId="321"/>
        </pc:sldMkLst>
        <pc:picChg chg="add del mod">
          <ac:chgData name="손승재" userId="5e324ebc-f6a6-4e49-8d57-ae22841c7b20" providerId="ADAL" clId="{626E6586-37CA-4181-9671-92A7C9B5523F}" dt="2023-07-17T04:59:52.114" v="167" actId="21"/>
          <ac:picMkLst>
            <pc:docMk/>
            <pc:sldMk cId="4180866115" sldId="321"/>
            <ac:picMk id="4" creationId="{BDF90BED-7505-D707-DEDE-B67552BF30ED}"/>
          </ac:picMkLst>
        </pc:picChg>
        <pc:picChg chg="add del mod">
          <ac:chgData name="손승재" userId="5e324ebc-f6a6-4e49-8d57-ae22841c7b20" providerId="ADAL" clId="{626E6586-37CA-4181-9671-92A7C9B5523F}" dt="2023-07-17T05:01:27.424" v="178" actId="21"/>
          <ac:picMkLst>
            <pc:docMk/>
            <pc:sldMk cId="4180866115" sldId="321"/>
            <ac:picMk id="6" creationId="{9432FC94-CE3A-0ADD-66B8-12BBFA1F6E0F}"/>
          </ac:picMkLst>
        </pc:picChg>
        <pc:picChg chg="add del">
          <ac:chgData name="손승재" userId="5e324ebc-f6a6-4e49-8d57-ae22841c7b20" providerId="ADAL" clId="{626E6586-37CA-4181-9671-92A7C9B5523F}" dt="2023-07-17T05:01:58.182" v="181" actId="21"/>
          <ac:picMkLst>
            <pc:docMk/>
            <pc:sldMk cId="4180866115" sldId="321"/>
            <ac:picMk id="8" creationId="{488254D0-45EE-2618-B318-14BB45C20043}"/>
          </ac:picMkLst>
        </pc:picChg>
      </pc:sldChg>
      <pc:sldChg chg="addSp delSp modSp add mod">
        <pc:chgData name="손승재" userId="5e324ebc-f6a6-4e49-8d57-ae22841c7b20" providerId="ADAL" clId="{626E6586-37CA-4181-9671-92A7C9B5523F}" dt="2023-07-17T05:00:14.793" v="174" actId="1076"/>
        <pc:sldMkLst>
          <pc:docMk/>
          <pc:sldMk cId="1829032618" sldId="322"/>
        </pc:sldMkLst>
        <pc:picChg chg="add mod">
          <ac:chgData name="손승재" userId="5e324ebc-f6a6-4e49-8d57-ae22841c7b20" providerId="ADAL" clId="{626E6586-37CA-4181-9671-92A7C9B5523F}" dt="2023-07-17T04:59:56.091" v="171" actId="1076"/>
          <ac:picMkLst>
            <pc:docMk/>
            <pc:sldMk cId="1829032618" sldId="322"/>
            <ac:picMk id="10" creationId="{82C9A2B8-8E35-3B13-76E7-A4366DABADB4}"/>
          </ac:picMkLst>
        </pc:picChg>
        <pc:picChg chg="add mod">
          <ac:chgData name="손승재" userId="5e324ebc-f6a6-4e49-8d57-ae22841c7b20" providerId="ADAL" clId="{626E6586-37CA-4181-9671-92A7C9B5523F}" dt="2023-07-17T05:00:14.793" v="174" actId="1076"/>
          <ac:picMkLst>
            <pc:docMk/>
            <pc:sldMk cId="1829032618" sldId="322"/>
            <ac:picMk id="15" creationId="{08E58F7E-99C0-F46B-FAA1-3B5CB2B67DAB}"/>
          </ac:picMkLst>
        </pc:picChg>
        <pc:picChg chg="del">
          <ac:chgData name="손승재" userId="5e324ebc-f6a6-4e49-8d57-ae22841c7b20" providerId="ADAL" clId="{626E6586-37CA-4181-9671-92A7C9B5523F}" dt="2023-07-17T04:59:54.076" v="168" actId="478"/>
          <ac:picMkLst>
            <pc:docMk/>
            <pc:sldMk cId="1829032618" sldId="322"/>
            <ac:picMk id="18" creationId="{946295FA-CDC7-6E3E-DEB0-960F062BD337}"/>
          </ac:picMkLst>
        </pc:picChg>
        <pc:picChg chg="del">
          <ac:chgData name="손승재" userId="5e324ebc-f6a6-4e49-8d57-ae22841c7b20" providerId="ADAL" clId="{626E6586-37CA-4181-9671-92A7C9B5523F}" dt="2023-07-17T04:59:54.376" v="169" actId="478"/>
          <ac:picMkLst>
            <pc:docMk/>
            <pc:sldMk cId="1829032618" sldId="322"/>
            <ac:picMk id="21" creationId="{16473400-A5D5-9FE5-9E4B-C76A53012109}"/>
          </ac:picMkLst>
        </pc:picChg>
      </pc:sldChg>
      <pc:sldChg chg="addSp delSp modSp new mod">
        <pc:chgData name="손승재" userId="5e324ebc-f6a6-4e49-8d57-ae22841c7b20" providerId="ADAL" clId="{626E6586-37CA-4181-9671-92A7C9B5523F}" dt="2023-07-17T05:04:08.922" v="237" actId="478"/>
        <pc:sldMkLst>
          <pc:docMk/>
          <pc:sldMk cId="1469559539" sldId="323"/>
        </pc:sldMkLst>
        <pc:spChg chg="del">
          <ac:chgData name="손승재" userId="5e324ebc-f6a6-4e49-8d57-ae22841c7b20" providerId="ADAL" clId="{626E6586-37CA-4181-9671-92A7C9B5523F}" dt="2023-07-17T05:04:08.088" v="236" actId="478"/>
          <ac:spMkLst>
            <pc:docMk/>
            <pc:sldMk cId="1469559539" sldId="323"/>
            <ac:spMk id="2" creationId="{576868B5-0EFE-BFC0-E8FA-3C8A7A3ED6C8}"/>
          </ac:spMkLst>
        </pc:spChg>
        <pc:spChg chg="del">
          <ac:chgData name="손승재" userId="5e324ebc-f6a6-4e49-8d57-ae22841c7b20" providerId="ADAL" clId="{626E6586-37CA-4181-9671-92A7C9B5523F}" dt="2023-07-17T05:04:08.922" v="237" actId="478"/>
          <ac:spMkLst>
            <pc:docMk/>
            <pc:sldMk cId="1469559539" sldId="323"/>
            <ac:spMk id="3" creationId="{576E4E5A-8BAD-2A77-37A0-27EFBBA4D145}"/>
          </ac:spMkLst>
        </pc:spChg>
        <pc:spChg chg="add 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7" creationId="{82F823BC-50E3-8C52-524F-5E20841B21AA}"/>
          </ac:spMkLst>
        </pc:spChg>
        <pc:spChg chg="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9" creationId="{F8FACAE1-7823-D1DB-81D2-DDE7292F2BB9}"/>
          </ac:spMkLst>
        </pc:spChg>
        <pc:spChg chg="mod">
          <ac:chgData name="손승재" userId="5e324ebc-f6a6-4e49-8d57-ae22841c7b20" providerId="ADAL" clId="{626E6586-37CA-4181-9671-92A7C9B5523F}" dt="2023-07-17T05:04:00.280" v="232"/>
          <ac:spMkLst>
            <pc:docMk/>
            <pc:sldMk cId="1469559539" sldId="323"/>
            <ac:spMk id="10" creationId="{91436A6E-D3B0-50C2-5049-C153402DEBC2}"/>
          </ac:spMkLst>
        </pc:spChg>
        <pc:grpChg chg="add mod">
          <ac:chgData name="손승재" userId="5e324ebc-f6a6-4e49-8d57-ae22841c7b20" providerId="ADAL" clId="{626E6586-37CA-4181-9671-92A7C9B5523F}" dt="2023-07-17T05:04:00.280" v="232"/>
          <ac:grpSpMkLst>
            <pc:docMk/>
            <pc:sldMk cId="1469559539" sldId="323"/>
            <ac:grpSpMk id="8" creationId="{129887A2-A61B-82AF-1965-9AFBA96E2BD3}"/>
          </ac:grpSpMkLst>
        </pc:grpChg>
        <pc:picChg chg="add mod">
          <ac:chgData name="손승재" userId="5e324ebc-f6a6-4e49-8d57-ae22841c7b20" providerId="ADAL" clId="{626E6586-37CA-4181-9671-92A7C9B5523F}" dt="2023-07-17T05:02:09.389" v="186" actId="1076"/>
          <ac:picMkLst>
            <pc:docMk/>
            <pc:sldMk cId="1469559539" sldId="323"/>
            <ac:picMk id="4" creationId="{FB1FD5D5-7B77-87AB-6F81-FEB5710487BE}"/>
          </ac:picMkLst>
        </pc:picChg>
        <pc:picChg chg="add mod">
          <ac:chgData name="손승재" userId="5e324ebc-f6a6-4e49-8d57-ae22841c7b20" providerId="ADAL" clId="{626E6586-37CA-4181-9671-92A7C9B5523F}" dt="2023-07-17T05:02:26.764" v="189" actId="1076"/>
          <ac:picMkLst>
            <pc:docMk/>
            <pc:sldMk cId="1469559539" sldId="323"/>
            <ac:picMk id="6" creationId="{F423E08E-665F-CE36-B86C-7D8B903C17DA}"/>
          </ac:picMkLst>
        </pc:picChg>
      </pc:sldChg>
      <pc:sldChg chg="addSp delSp modSp add mod">
        <pc:chgData name="손승재" userId="5e324ebc-f6a6-4e49-8d57-ae22841c7b20" providerId="ADAL" clId="{626E6586-37CA-4181-9671-92A7C9B5523F}" dt="2023-07-17T05:04:04.264" v="235" actId="478"/>
        <pc:sldMkLst>
          <pc:docMk/>
          <pc:sldMk cId="1164516369" sldId="324"/>
        </pc:sldMkLst>
        <pc:spChg chg="del">
          <ac:chgData name="손승재" userId="5e324ebc-f6a6-4e49-8d57-ae22841c7b20" providerId="ADAL" clId="{626E6586-37CA-4181-9671-92A7C9B5523F}" dt="2023-07-17T05:04:03.458" v="234" actId="478"/>
          <ac:spMkLst>
            <pc:docMk/>
            <pc:sldMk cId="1164516369" sldId="324"/>
            <ac:spMk id="2" creationId="{576868B5-0EFE-BFC0-E8FA-3C8A7A3ED6C8}"/>
          </ac:spMkLst>
        </pc:spChg>
        <pc:spChg chg="del">
          <ac:chgData name="손승재" userId="5e324ebc-f6a6-4e49-8d57-ae22841c7b20" providerId="ADAL" clId="{626E6586-37CA-4181-9671-92A7C9B5523F}" dt="2023-07-17T05:04:04.264" v="235" actId="478"/>
          <ac:spMkLst>
            <pc:docMk/>
            <pc:sldMk cId="1164516369" sldId="324"/>
            <ac:spMk id="3" creationId="{576E4E5A-8BAD-2A77-37A0-27EFBBA4D145}"/>
          </ac:spMkLst>
        </pc:spChg>
        <pc:spChg chg="add 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0" creationId="{BA01090C-FEAD-4A4E-728D-75F8DF8EAA6E}"/>
          </ac:spMkLst>
        </pc:spChg>
        <pc:spChg chg="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2" creationId="{9F30C866-22A9-6FBE-0B48-07B23DB59543}"/>
          </ac:spMkLst>
        </pc:spChg>
        <pc:spChg chg="mod">
          <ac:chgData name="손승재" userId="5e324ebc-f6a6-4e49-8d57-ae22841c7b20" providerId="ADAL" clId="{626E6586-37CA-4181-9671-92A7C9B5523F}" dt="2023-07-17T05:04:01.377" v="233"/>
          <ac:spMkLst>
            <pc:docMk/>
            <pc:sldMk cId="1164516369" sldId="324"/>
            <ac:spMk id="13" creationId="{7945F6B9-54C0-E04C-AC26-9E7EBCD93E9E}"/>
          </ac:spMkLst>
        </pc:spChg>
        <pc:grpChg chg="add mod">
          <ac:chgData name="손승재" userId="5e324ebc-f6a6-4e49-8d57-ae22841c7b20" providerId="ADAL" clId="{626E6586-37CA-4181-9671-92A7C9B5523F}" dt="2023-07-17T05:04:01.377" v="233"/>
          <ac:grpSpMkLst>
            <pc:docMk/>
            <pc:sldMk cId="1164516369" sldId="324"/>
            <ac:grpSpMk id="11" creationId="{56AFF125-6A63-9613-DD35-32831C5DB1D3}"/>
          </ac:grpSpMkLst>
        </pc:grpChg>
        <pc:picChg chg="del">
          <ac:chgData name="손승재" userId="5e324ebc-f6a6-4e49-8d57-ae22841c7b20" providerId="ADAL" clId="{626E6586-37CA-4181-9671-92A7C9B5523F}" dt="2023-07-17T05:02:30.696" v="191" actId="478"/>
          <ac:picMkLst>
            <pc:docMk/>
            <pc:sldMk cId="1164516369" sldId="324"/>
            <ac:picMk id="4" creationId="{FB1FD5D5-7B77-87AB-6F81-FEB5710487BE}"/>
          </ac:picMkLst>
        </pc:picChg>
        <pc:picChg chg="del">
          <ac:chgData name="손승재" userId="5e324ebc-f6a6-4e49-8d57-ae22841c7b20" providerId="ADAL" clId="{626E6586-37CA-4181-9671-92A7C9B5523F}" dt="2023-07-17T05:02:30.894" v="192" actId="478"/>
          <ac:picMkLst>
            <pc:docMk/>
            <pc:sldMk cId="1164516369" sldId="324"/>
            <ac:picMk id="6" creationId="{F423E08E-665F-CE36-B86C-7D8B903C17DA}"/>
          </ac:picMkLst>
        </pc:picChg>
        <pc:picChg chg="add mod">
          <ac:chgData name="손승재" userId="5e324ebc-f6a6-4e49-8d57-ae22841c7b20" providerId="ADAL" clId="{626E6586-37CA-4181-9671-92A7C9B5523F}" dt="2023-07-17T05:03:25.108" v="205" actId="14100"/>
          <ac:picMkLst>
            <pc:docMk/>
            <pc:sldMk cId="1164516369" sldId="324"/>
            <ac:picMk id="7" creationId="{9982B769-5D9F-71EB-9F52-624BC6857283}"/>
          </ac:picMkLst>
        </pc:picChg>
        <pc:picChg chg="add mod ord">
          <ac:chgData name="손승재" userId="5e324ebc-f6a6-4e49-8d57-ae22841c7b20" providerId="ADAL" clId="{626E6586-37CA-4181-9671-92A7C9B5523F}" dt="2023-07-17T05:03:22.726" v="203" actId="167"/>
          <ac:picMkLst>
            <pc:docMk/>
            <pc:sldMk cId="1164516369" sldId="324"/>
            <ac:picMk id="9" creationId="{9A421595-66F6-36C5-A4BB-5C7D99B98461}"/>
          </ac:picMkLst>
        </pc:picChg>
      </pc:sldChg>
    </pc:docChg>
  </pc:docChgLst>
  <pc:docChgLst>
    <pc:chgData name="손승재" userId="5e324ebc-f6a6-4e49-8d57-ae22841c7b20" providerId="ADAL" clId="{0D4A62A6-EFC2-447A-A109-16D4A092E145}"/>
    <pc:docChg chg="modSld">
      <pc:chgData name="손승재" userId="5e324ebc-f6a6-4e49-8d57-ae22841c7b20" providerId="ADAL" clId="{0D4A62A6-EFC2-447A-A109-16D4A092E145}" dt="2023-09-13T15:19:24.731" v="0" actId="1076"/>
      <pc:docMkLst>
        <pc:docMk/>
      </pc:docMkLst>
      <pc:sldChg chg="modSp mod">
        <pc:chgData name="손승재" userId="5e324ebc-f6a6-4e49-8d57-ae22841c7b20" providerId="ADAL" clId="{0D4A62A6-EFC2-447A-A109-16D4A092E145}" dt="2023-09-13T15:19:24.731" v="0" actId="1076"/>
        <pc:sldMkLst>
          <pc:docMk/>
          <pc:sldMk cId="1469559539" sldId="323"/>
        </pc:sldMkLst>
        <pc:picChg chg="mod">
          <ac:chgData name="손승재" userId="5e324ebc-f6a6-4e49-8d57-ae22841c7b20" providerId="ADAL" clId="{0D4A62A6-EFC2-447A-A109-16D4A092E145}" dt="2023-09-13T15:19:24.731" v="0" actId="1076"/>
          <ac:picMkLst>
            <pc:docMk/>
            <pc:sldMk cId="1469559539" sldId="323"/>
            <ac:picMk id="4" creationId="{FB1FD5D5-7B77-87AB-6F81-FEB5710487BE}"/>
          </ac:picMkLst>
        </pc:picChg>
      </pc:sldChg>
    </pc:docChg>
  </pc:docChgLst>
  <pc:docChgLst>
    <pc:chgData name="손승재" userId="5e324ebc-f6a6-4e49-8d57-ae22841c7b20" providerId="ADAL" clId="{16FB2F97-84FB-4373-8D2E-8E25C0D86906}"/>
    <pc:docChg chg="undo custSel modSld">
      <pc:chgData name="손승재" userId="5e324ebc-f6a6-4e49-8d57-ae22841c7b20" providerId="ADAL" clId="{16FB2F97-84FB-4373-8D2E-8E25C0D86906}" dt="2023-07-11T10:38:52.751" v="225" actId="14100"/>
      <pc:docMkLst>
        <pc:docMk/>
      </pc:docMkLst>
      <pc:sldChg chg="modSp mod">
        <pc:chgData name="손승재" userId="5e324ebc-f6a6-4e49-8d57-ae22841c7b20" providerId="ADAL" clId="{16FB2F97-84FB-4373-8D2E-8E25C0D86906}" dt="2023-07-11T08:20:46.694" v="28" actId="20577"/>
        <pc:sldMkLst>
          <pc:docMk/>
          <pc:sldMk cId="2971841378" sldId="256"/>
        </pc:sldMkLst>
        <pc:spChg chg="mod">
          <ac:chgData name="손승재" userId="5e324ebc-f6a6-4e49-8d57-ae22841c7b20" providerId="ADAL" clId="{16FB2F97-84FB-4373-8D2E-8E25C0D86906}" dt="2023-07-11T08:20:46.694" v="28" actId="20577"/>
          <ac:spMkLst>
            <pc:docMk/>
            <pc:sldMk cId="2971841378" sldId="256"/>
            <ac:spMk id="3" creationId="{00000000-0000-0000-0000-000000000000}"/>
          </ac:spMkLst>
        </pc:spChg>
      </pc:sldChg>
      <pc:sldChg chg="modSp mod">
        <pc:chgData name="손승재" userId="5e324ebc-f6a6-4e49-8d57-ae22841c7b20" providerId="ADAL" clId="{16FB2F97-84FB-4373-8D2E-8E25C0D86906}" dt="2023-07-11T10:36:35.387" v="215" actId="20577"/>
        <pc:sldMkLst>
          <pc:docMk/>
          <pc:sldMk cId="559868446" sldId="306"/>
        </pc:sldMkLst>
        <pc:spChg chg="mod">
          <ac:chgData name="손승재" userId="5e324ebc-f6a6-4e49-8d57-ae22841c7b20" providerId="ADAL" clId="{16FB2F97-84FB-4373-8D2E-8E25C0D86906}" dt="2023-07-11T10:36:35.387" v="215" actId="20577"/>
          <ac:spMkLst>
            <pc:docMk/>
            <pc:sldMk cId="559868446" sldId="306"/>
            <ac:spMk id="2" creationId="{00000000-0000-0000-0000-000000000000}"/>
          </ac:spMkLst>
        </pc:spChg>
      </pc:sldChg>
      <pc:sldChg chg="addSp modSp mod">
        <pc:chgData name="손승재" userId="5e324ebc-f6a6-4e49-8d57-ae22841c7b20" providerId="ADAL" clId="{16FB2F97-84FB-4373-8D2E-8E25C0D86906}" dt="2023-07-11T10:36:20.336" v="209" actId="20577"/>
        <pc:sldMkLst>
          <pc:docMk/>
          <pc:sldMk cId="2318716134" sldId="307"/>
        </pc:sldMkLst>
        <pc:spChg chg="add mod">
          <ac:chgData name="손승재" userId="5e324ebc-f6a6-4e49-8d57-ae22841c7b20" providerId="ADAL" clId="{16FB2F97-84FB-4373-8D2E-8E25C0D86906}" dt="2023-07-11T10:35:24.067" v="140" actId="403"/>
          <ac:spMkLst>
            <pc:docMk/>
            <pc:sldMk cId="2318716134" sldId="307"/>
            <ac:spMk id="4" creationId="{87362DD6-956D-3D57-6DC5-C60E81342ADE}"/>
          </ac:spMkLst>
        </pc:spChg>
        <pc:spChg chg="mod">
          <ac:chgData name="손승재" userId="5e324ebc-f6a6-4e49-8d57-ae22841c7b20" providerId="ADAL" clId="{16FB2F97-84FB-4373-8D2E-8E25C0D86906}" dt="2023-07-11T10:36:20.336" v="209" actId="20577"/>
          <ac:spMkLst>
            <pc:docMk/>
            <pc:sldMk cId="2318716134" sldId="307"/>
            <ac:spMk id="15" creationId="{C7B5C783-F668-4380-704F-82DA35C87E47}"/>
          </ac:spMkLst>
        </pc:spChg>
      </pc:sldChg>
      <pc:sldChg chg="addSp delSp modSp mod">
        <pc:chgData name="손승재" userId="5e324ebc-f6a6-4e49-8d57-ae22841c7b20" providerId="ADAL" clId="{16FB2F97-84FB-4373-8D2E-8E25C0D86906}" dt="2023-07-11T08:52:25.094" v="34" actId="478"/>
        <pc:sldMkLst>
          <pc:docMk/>
          <pc:sldMk cId="4182508894" sldId="311"/>
        </pc:sldMkLst>
        <pc:picChg chg="add del mod">
          <ac:chgData name="손승재" userId="5e324ebc-f6a6-4e49-8d57-ae22841c7b20" providerId="ADAL" clId="{16FB2F97-84FB-4373-8D2E-8E25C0D86906}" dt="2023-07-11T08:52:24.518" v="33" actId="22"/>
          <ac:picMkLst>
            <pc:docMk/>
            <pc:sldMk cId="4182508894" sldId="311"/>
            <ac:picMk id="12" creationId="{2E6CBF2C-8843-1549-9B94-C531807932F8}"/>
          </ac:picMkLst>
        </pc:picChg>
        <pc:picChg chg="add del">
          <ac:chgData name="손승재" userId="5e324ebc-f6a6-4e49-8d57-ae22841c7b20" providerId="ADAL" clId="{16FB2F97-84FB-4373-8D2E-8E25C0D86906}" dt="2023-07-11T08:52:25.094" v="34" actId="478"/>
          <ac:picMkLst>
            <pc:docMk/>
            <pc:sldMk cId="4182508894" sldId="311"/>
            <ac:picMk id="2053" creationId="{AACA5F5F-821C-05A6-AEBD-0DA9466CF743}"/>
          </ac:picMkLst>
        </pc:picChg>
      </pc:sldChg>
      <pc:sldChg chg="modSp mod">
        <pc:chgData name="손승재" userId="5e324ebc-f6a6-4e49-8d57-ae22841c7b20" providerId="ADAL" clId="{16FB2F97-84FB-4373-8D2E-8E25C0D86906}" dt="2023-07-11T10:36:44.913" v="220" actId="20577"/>
        <pc:sldMkLst>
          <pc:docMk/>
          <pc:sldMk cId="1353518229" sldId="314"/>
        </pc:sldMkLst>
        <pc:spChg chg="mod">
          <ac:chgData name="손승재" userId="5e324ebc-f6a6-4e49-8d57-ae22841c7b20" providerId="ADAL" clId="{16FB2F97-84FB-4373-8D2E-8E25C0D86906}" dt="2023-07-11T10:36:44.913" v="220" actId="20577"/>
          <ac:spMkLst>
            <pc:docMk/>
            <pc:sldMk cId="1353518229" sldId="314"/>
            <ac:spMk id="2" creationId="{00000000-0000-0000-0000-000000000000}"/>
          </ac:spMkLst>
        </pc:spChg>
      </pc:sldChg>
      <pc:sldChg chg="addSp delSp modSp mod">
        <pc:chgData name="손승재" userId="5e324ebc-f6a6-4e49-8d57-ae22841c7b20" providerId="ADAL" clId="{16FB2F97-84FB-4373-8D2E-8E25C0D86906}" dt="2023-07-11T10:38:52.751" v="225" actId="14100"/>
        <pc:sldMkLst>
          <pc:docMk/>
          <pc:sldMk cId="1419161812" sldId="315"/>
        </pc:sldMkLst>
        <pc:picChg chg="del">
          <ac:chgData name="손승재" userId="5e324ebc-f6a6-4e49-8d57-ae22841c7b20" providerId="ADAL" clId="{16FB2F97-84FB-4373-8D2E-8E25C0D86906}" dt="2023-07-11T10:38:26.635" v="221" actId="478"/>
          <ac:picMkLst>
            <pc:docMk/>
            <pc:sldMk cId="1419161812" sldId="315"/>
            <ac:picMk id="10" creationId="{E88BA827-91C5-8C5C-519C-E2EE0B3A1FC7}"/>
          </ac:picMkLst>
        </pc:picChg>
        <pc:picChg chg="add mod">
          <ac:chgData name="손승재" userId="5e324ebc-f6a6-4e49-8d57-ae22841c7b20" providerId="ADAL" clId="{16FB2F97-84FB-4373-8D2E-8E25C0D86906}" dt="2023-07-11T10:38:52.751" v="225" actId="14100"/>
          <ac:picMkLst>
            <pc:docMk/>
            <pc:sldMk cId="1419161812" sldId="315"/>
            <ac:picMk id="17" creationId="{D047B100-9B3C-70C2-F072-54F15E2AAFD7}"/>
          </ac:picMkLst>
        </pc:picChg>
      </pc:sldChg>
    </pc:docChg>
  </pc:docChgLst>
  <pc:docChgLst>
    <pc:chgData name="손승재" userId="5e324ebc-f6a6-4e49-8d57-ae22841c7b20" providerId="ADAL" clId="{7D4DC304-251E-4B8C-9431-7D5A23B88B40}"/>
    <pc:docChg chg="delSld">
      <pc:chgData name="손승재" userId="5e324ebc-f6a6-4e49-8d57-ae22841c7b20" providerId="ADAL" clId="{7D4DC304-251E-4B8C-9431-7D5A23B88B40}" dt="2023-07-10T04:04:38.754" v="0" actId="47"/>
      <pc:docMkLst>
        <pc:docMk/>
      </pc:docMkLst>
      <pc:sldChg chg="del">
        <pc:chgData name="손승재" userId="5e324ebc-f6a6-4e49-8d57-ae22841c7b20" providerId="ADAL" clId="{7D4DC304-251E-4B8C-9431-7D5A23B88B40}" dt="2023-07-10T04:04:38.754" v="0" actId="47"/>
        <pc:sldMkLst>
          <pc:docMk/>
          <pc:sldMk cId="145750114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4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62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9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5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79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23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82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162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ko-KR" altLang="en-US" dirty="0" err="1">
                <a:ea typeface="맑은 고딕" pitchFamily="50" charset="-127"/>
              </a:rPr>
              <a:t>몽트론</a:t>
            </a:r>
            <a:r>
              <a:rPr lang="ko-KR" altLang="en-US" dirty="0">
                <a:ea typeface="맑은 고딕" pitchFamily="50" charset="-127"/>
              </a:rPr>
              <a:t> 진행사항 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2023.07.17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1FD5D5-7B77-87AB-6F81-FEB57104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4" y="1347614"/>
            <a:ext cx="4271893" cy="26158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23E08E-665F-CE36-B86C-7D8B903C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31" y="1563638"/>
            <a:ext cx="5148477" cy="3147814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2F823BC-50E3-8C52-524F-5E20841B21AA}"/>
              </a:ext>
            </a:extLst>
          </p:cNvPr>
          <p:cNvSpPr txBox="1">
            <a:spLocks/>
          </p:cNvSpPr>
          <p:nvPr/>
        </p:nvSpPr>
        <p:spPr>
          <a:xfrm>
            <a:off x="-2082752" y="60695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/>
              <a:t>진행사항</a:t>
            </a:r>
            <a:endParaRPr lang="ko-KR" altLang="en-US" sz="1800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129887A2-A61B-82AF-1965-9AFBA96E2B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F8FACAE1-7823-D1DB-81D2-DDE7292F2BB9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4">
              <a:extLst>
                <a:ext uri="{FF2B5EF4-FFF2-40B4-BE49-F238E27FC236}">
                  <a16:creationId xmlns:a16="http://schemas.microsoft.com/office/drawing/2014/main" id="{91436A6E-D3B0-50C2-5049-C153402DEBC2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55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421595-66F6-36C5-A4BB-5C7D99B9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6" y="1232956"/>
            <a:ext cx="5015275" cy="2978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82B769-5D9F-71EB-9F52-624BC6857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1" y="1779662"/>
            <a:ext cx="4898177" cy="297806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A01090C-FEAD-4A4E-728D-75F8DF8EAA6E}"/>
              </a:ext>
            </a:extLst>
          </p:cNvPr>
          <p:cNvSpPr txBox="1">
            <a:spLocks/>
          </p:cNvSpPr>
          <p:nvPr/>
        </p:nvSpPr>
        <p:spPr>
          <a:xfrm>
            <a:off x="-2082752" y="60695"/>
            <a:ext cx="432048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/>
              <a:t>진행사항</a:t>
            </a:r>
            <a:endParaRPr lang="ko-KR" altLang="en-US" sz="1800" dirty="0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6AFF125-6A63-9613-DD35-32831C5DB1D3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9F30C866-22A9-6FBE-0B48-07B23DB5954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Isosceles Triangle 4">
              <a:extLst>
                <a:ext uri="{FF2B5EF4-FFF2-40B4-BE49-F238E27FC236}">
                  <a16:creationId xmlns:a16="http://schemas.microsoft.com/office/drawing/2014/main" id="{7945F6B9-54C0-E04C-AC26-9E7EBCD93E9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516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33F5023B-9910-96FB-12DF-051213A1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1" t="19762" r="9112" b="9575"/>
          <a:stretch>
            <a:fillRect/>
          </a:stretch>
        </p:blipFill>
        <p:spPr>
          <a:xfrm>
            <a:off x="3347864" y="965716"/>
            <a:ext cx="4957530" cy="27503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082753" y="60695"/>
            <a:ext cx="4889973" cy="576064"/>
          </a:xfrm>
        </p:spPr>
        <p:txBody>
          <a:bodyPr/>
          <a:lstStyle/>
          <a:p>
            <a:pPr algn="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진행사항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FE989-BCC2-64CF-8093-D53E9D1B5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974A54-4335-5475-E65E-E915F7CB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91443"/>
            <a:ext cx="6553249" cy="34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289601-0B0B-888E-2A57-9606D0C1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552" y="2813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E75A00A-603A-1EC9-6722-105D3568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31625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049315E-AA99-7228-473C-4AB0E2834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773" y="6040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267F11C-A36B-7542-E7A6-22C2FBE8C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764" y="1384464"/>
            <a:ext cx="4876859" cy="29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66DC39-B019-C4A9-635E-B7884ECF604A}"/>
              </a:ext>
            </a:extLst>
          </p:cNvPr>
          <p:cNvSpPr txBox="1"/>
          <p:nvPr/>
        </p:nvSpPr>
        <p:spPr>
          <a:xfrm>
            <a:off x="683623" y="1676191"/>
            <a:ext cx="67163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Stage1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캐릭터 조작을 알려주는 스테이지</a:t>
            </a:r>
            <a:endParaRPr lang="en-US" altLang="ko-KR" sz="1400" dirty="0"/>
          </a:p>
          <a:p>
            <a:pPr lvl="1"/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Stage2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집중력 학습 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색상학습 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수리력</a:t>
            </a:r>
            <a:r>
              <a:rPr lang="ko-KR" altLang="en-US" sz="1400" dirty="0"/>
              <a:t> 학습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청력 학습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분별력 학습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감성 학습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8041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05087"/>
            <a:ext cx="4896544" cy="576064"/>
          </a:xfrm>
        </p:spPr>
        <p:txBody>
          <a:bodyPr/>
          <a:lstStyle/>
          <a:p>
            <a:pPr algn="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저장 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및 피드백 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FE989-BCC2-64CF-8093-D53E9D1B5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974A54-4335-5475-E65E-E915F7CB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91443"/>
            <a:ext cx="6553249" cy="34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289601-0B0B-888E-2A57-9606D0C1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552" y="2813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E75A00A-603A-1EC9-6722-105D3568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7090" y="216439"/>
            <a:ext cx="6205857" cy="35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049315E-AA99-7228-473C-4AB0E2834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773" y="6040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267F11C-A36B-7542-E7A6-22C2FBE8C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764" y="1384464"/>
            <a:ext cx="4876859" cy="29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F75AF76-FB13-3BD9-40A5-893072E41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68918096">
            <a:extLst>
              <a:ext uri="{FF2B5EF4-FFF2-40B4-BE49-F238E27FC236}">
                <a16:creationId xmlns:a16="http://schemas.microsoft.com/office/drawing/2014/main" id="{5B0B8394-6E4F-9DB9-F8BC-6FCFC1B16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t="22691" r="38194" b="10484"/>
          <a:stretch>
            <a:fillRect/>
          </a:stretch>
        </p:blipFill>
        <p:spPr bwMode="auto">
          <a:xfrm>
            <a:off x="4555769" y="738527"/>
            <a:ext cx="3877359" cy="30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4F82AC5D-019E-C2DB-BDC9-23E5AF2F2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220" y="-1106133"/>
            <a:ext cx="6205857" cy="35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168916256">
            <a:extLst>
              <a:ext uri="{FF2B5EF4-FFF2-40B4-BE49-F238E27FC236}">
                <a16:creationId xmlns:a16="http://schemas.microsoft.com/office/drawing/2014/main" id="{ED47076A-E6FE-7372-DA2A-6B10DCA9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9894" r="51648" b="10313"/>
          <a:stretch>
            <a:fillRect/>
          </a:stretch>
        </p:blipFill>
        <p:spPr bwMode="auto">
          <a:xfrm>
            <a:off x="945404" y="991443"/>
            <a:ext cx="3545106" cy="37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2289AC-6A20-B19D-E174-DFAFE547FDD6}"/>
              </a:ext>
            </a:extLst>
          </p:cNvPr>
          <p:cNvSpPr/>
          <p:nvPr/>
        </p:nvSpPr>
        <p:spPr>
          <a:xfrm>
            <a:off x="786608" y="3147813"/>
            <a:ext cx="3703901" cy="165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C210A4-FF66-AF85-91E8-4BC2C78920C9}"/>
              </a:ext>
            </a:extLst>
          </p:cNvPr>
          <p:cNvSpPr/>
          <p:nvPr/>
        </p:nvSpPr>
        <p:spPr>
          <a:xfrm>
            <a:off x="4618918" y="3351119"/>
            <a:ext cx="2833402" cy="726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66DC39-B019-C4A9-635E-B7884ECF604A}"/>
              </a:ext>
            </a:extLst>
          </p:cNvPr>
          <p:cNvSpPr txBox="1"/>
          <p:nvPr/>
        </p:nvSpPr>
        <p:spPr>
          <a:xfrm>
            <a:off x="2027405" y="3493057"/>
            <a:ext cx="6716388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문제를 맞춘 횟수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플레이시간</a:t>
            </a:r>
            <a:r>
              <a:rPr lang="en-US" altLang="ko-KR" sz="1400" dirty="0"/>
              <a:t>, </a:t>
            </a:r>
            <a:r>
              <a:rPr lang="ko-KR" altLang="en-US" sz="1400" dirty="0"/>
              <a:t>진행률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학습을했는지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모든 플레이어의 평균 </a:t>
            </a:r>
            <a:r>
              <a:rPr lang="ko-KR" altLang="en-US" sz="1400" dirty="0" err="1"/>
              <a:t>계산후</a:t>
            </a:r>
            <a:r>
              <a:rPr lang="ko-KR" altLang="en-US" sz="1400" dirty="0"/>
              <a:t> 비교 </a:t>
            </a:r>
            <a:r>
              <a:rPr lang="en-US" altLang="ko-KR" sz="1400" dirty="0"/>
              <a:t>DB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 제대로 </a:t>
            </a:r>
            <a:r>
              <a:rPr lang="ko-KR" altLang="en-US" sz="1400" dirty="0" err="1"/>
              <a:t>걷고있는지에</a:t>
            </a:r>
            <a:r>
              <a:rPr lang="ko-KR" altLang="en-US" sz="1400" dirty="0"/>
              <a:t> 대한 자세 감지하는 알고리즘 필요</a:t>
            </a:r>
            <a:r>
              <a:rPr lang="en-US" altLang="ko-KR" sz="1400" dirty="0"/>
              <a:t>,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93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105958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rgbClr val="F8B2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26292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82961" y="1239623"/>
            <a:ext cx="4752528" cy="546274"/>
            <a:chOff x="2299400" y="1781114"/>
            <a:chExt cx="4576856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일정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schedule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2174483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37932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82961" y="2356019"/>
            <a:ext cx="4752528" cy="546274"/>
            <a:chOff x="2299400" y="1781114"/>
            <a:chExt cx="4576856" cy="546274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진행과정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509438" y="403649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2240C-9A43-2DB5-3091-C381DEE5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848" y="482362"/>
            <a:ext cx="2447888" cy="324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539691-0175-2529-2A75-EADF59206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090" y="3787434"/>
            <a:ext cx="4780815" cy="1168644"/>
          </a:xfrm>
          <a:prstGeom prst="rect">
            <a:avLst/>
          </a:prstGeom>
        </p:spPr>
      </p:pic>
      <p:sp>
        <p:nvSpPr>
          <p:cNvPr id="12" name="Rectangle 358">
            <a:extLst>
              <a:ext uri="{FF2B5EF4-FFF2-40B4-BE49-F238E27FC236}">
                <a16:creationId xmlns:a16="http://schemas.microsoft.com/office/drawing/2014/main" id="{8C162891-8C21-914A-1DD1-8F44E1E512F0}"/>
              </a:ext>
            </a:extLst>
          </p:cNvPr>
          <p:cNvSpPr/>
          <p:nvPr/>
        </p:nvSpPr>
        <p:spPr>
          <a:xfrm>
            <a:off x="371752" y="1434935"/>
            <a:ext cx="5392997" cy="272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PusherManager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포트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9871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통한 시리얼 통신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get_values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메소드를 통해 </a:t>
            </a:r>
            <a:b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아두이노에서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값을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받아옴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Threshold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</a:t>
            </a:r>
            <a:b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키보드를 입력하듯이 압력판에서</a:t>
            </a:r>
            <a:b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입력을 받음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84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83082" y="194330"/>
            <a:ext cx="4320480" cy="576064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A86973-5F3C-5164-397F-C045D1F7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23" y="194330"/>
            <a:ext cx="2428146" cy="4646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817A5F-D9B2-16F9-FEFB-EF9A2328C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130" y="194330"/>
            <a:ext cx="2166599" cy="4646290"/>
          </a:xfrm>
          <a:prstGeom prst="rect">
            <a:avLst/>
          </a:prstGeom>
        </p:spPr>
      </p:pic>
      <p:sp>
        <p:nvSpPr>
          <p:cNvPr id="12" name="Rectangle 358">
            <a:extLst>
              <a:ext uri="{FF2B5EF4-FFF2-40B4-BE49-F238E27FC236}">
                <a16:creationId xmlns:a16="http://schemas.microsoft.com/office/drawing/2014/main" id="{25C24046-79D0-21AE-54D1-9DF44A41F191}"/>
              </a:ext>
            </a:extLst>
          </p:cNvPr>
          <p:cNvSpPr/>
          <p:nvPr/>
        </p:nvSpPr>
        <p:spPr>
          <a:xfrm>
            <a:off x="249989" y="1382418"/>
            <a:ext cx="5392997" cy="3091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KeyboardManager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싱글 클릭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이전과 다른 값의 </a:t>
            </a:r>
            <a:b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입력을 받을 경우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더블 클릭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이전과 같은 값의 </a:t>
            </a:r>
            <a:b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입력을 받을 경우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Cooldown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값이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이하가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될때까지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키 입력을 받지 않음</a:t>
            </a:r>
            <a:b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중복 클릭 방지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03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0628" y="162463"/>
            <a:ext cx="4320480" cy="576064"/>
          </a:xfrm>
        </p:spPr>
        <p:txBody>
          <a:bodyPr/>
          <a:lstStyle/>
          <a:p>
            <a:pPr algn="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회원가입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로그인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FE989-BCC2-64CF-8093-D53E9D1B5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974A54-4335-5475-E65E-E915F7CB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91443"/>
            <a:ext cx="6553249" cy="34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289601-0B0B-888E-2A57-9606D0C1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552" y="2813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5E147-D137-B5D3-52B7-58286C09DD15}"/>
              </a:ext>
            </a:extLst>
          </p:cNvPr>
          <p:cNvSpPr txBox="1"/>
          <p:nvPr/>
        </p:nvSpPr>
        <p:spPr>
          <a:xfrm>
            <a:off x="1051615" y="781519"/>
            <a:ext cx="6716388" cy="391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FirebaseAuth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사용한 로그인 기능 구현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코드리펙토링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D44D65-546C-A986-84A0-61CBAF6D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555" y="1741077"/>
            <a:ext cx="3870491" cy="23234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71FE4E-3195-DA57-DA93-85D4D5651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6" y="1707654"/>
            <a:ext cx="4032194" cy="239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0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0628" y="162463"/>
            <a:ext cx="4320480" cy="576064"/>
          </a:xfrm>
        </p:spPr>
        <p:txBody>
          <a:bodyPr/>
          <a:lstStyle/>
          <a:p>
            <a:pPr algn="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회원가입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로그인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FE989-BCC2-64CF-8093-D53E9D1B5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974A54-4335-5475-E65E-E915F7CB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91443"/>
            <a:ext cx="6553249" cy="34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289601-0B0B-888E-2A57-9606D0C1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552" y="2813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5E147-D137-B5D3-52B7-58286C09DD15}"/>
              </a:ext>
            </a:extLst>
          </p:cNvPr>
          <p:cNvSpPr txBox="1"/>
          <p:nvPr/>
        </p:nvSpPr>
        <p:spPr>
          <a:xfrm>
            <a:off x="1051615" y="781519"/>
            <a:ext cx="6716388" cy="391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스테이지 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클레이어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여부만 존재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089D57-274C-3E7D-3C07-9EA0602C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11675"/>
            <a:ext cx="3754829" cy="24767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0042F4-071C-41D2-46AF-40CA6B240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13" y="2270042"/>
            <a:ext cx="4304780" cy="11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0628" y="162463"/>
            <a:ext cx="4320480" cy="576064"/>
          </a:xfrm>
        </p:spPr>
        <p:txBody>
          <a:bodyPr/>
          <a:lstStyle/>
          <a:p>
            <a:pPr algn="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회원가입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로그인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FE989-BCC2-64CF-8093-D53E9D1B5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974A54-4335-5475-E65E-E915F7CB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91443"/>
            <a:ext cx="6553249" cy="34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289601-0B0B-888E-2A57-9606D0C1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552" y="2813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E75A00A-603A-1EC9-6722-105D3568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31625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049315E-AA99-7228-473C-4AB0E2834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773" y="6040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267F11C-A36B-7542-E7A6-22C2FBE8C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764" y="1384464"/>
            <a:ext cx="4876859" cy="29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8363BF-4180-69B3-B386-C87C36C1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4" y="1433056"/>
            <a:ext cx="3208305" cy="19240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304292-9FE6-B9B8-89B9-9E1F091FF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97" y="1333551"/>
            <a:ext cx="3490381" cy="20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082752" y="60695"/>
            <a:ext cx="4320480" cy="576064"/>
          </a:xfrm>
        </p:spPr>
        <p:txBody>
          <a:bodyPr/>
          <a:lstStyle/>
          <a:p>
            <a:pPr algn="r"/>
            <a:r>
              <a:rPr lang="ko-KR" altLang="en-US" sz="1800" dirty="0"/>
              <a:t>진행사항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FE989-BCC2-64CF-8093-D53E9D1B5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974A54-4335-5475-E65E-E915F7CB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91443"/>
            <a:ext cx="6553249" cy="34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289601-0B0B-888E-2A57-9606D0C1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552" y="2813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E75A00A-603A-1EC9-6722-105D3568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31625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049315E-AA99-7228-473C-4AB0E2834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773" y="6040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267F11C-A36B-7542-E7A6-22C2FBE8C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764" y="1384464"/>
            <a:ext cx="4876859" cy="29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6295FA-CDC7-6E3E-DEB0-960F062BD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08087"/>
            <a:ext cx="4370403" cy="26598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473400-A5D5-9FE5-9E4B-C76A53012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863786"/>
            <a:ext cx="4395333" cy="26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082752" y="60695"/>
            <a:ext cx="4320480" cy="576064"/>
          </a:xfrm>
        </p:spPr>
        <p:txBody>
          <a:bodyPr/>
          <a:lstStyle/>
          <a:p>
            <a:pPr algn="r"/>
            <a:r>
              <a:rPr lang="ko-KR" altLang="en-US" sz="1800" dirty="0"/>
              <a:t>진행사항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186FA37-7EA7-5ABE-A324-E71F1DF1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B21DF-BE17-9474-B924-30CE855BEA62}"/>
              </a:ext>
            </a:extLst>
          </p:cNvPr>
          <p:cNvGrpSpPr/>
          <p:nvPr/>
        </p:nvGrpSpPr>
        <p:grpSpPr>
          <a:xfrm>
            <a:off x="0" y="0"/>
            <a:ext cx="864096" cy="1188088"/>
            <a:chOff x="2391994" y="1635646"/>
            <a:chExt cx="805454" cy="158408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65B2FE66-A5F4-0541-0DE3-CE39374734D0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4">
              <a:extLst>
                <a:ext uri="{FF2B5EF4-FFF2-40B4-BE49-F238E27FC236}">
                  <a16:creationId xmlns:a16="http://schemas.microsoft.com/office/drawing/2014/main" id="{FF22E783-B96C-3AE8-CB35-A9FE7964C67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AAD3A-AF28-63F1-72E2-643CA13633E1}"/>
              </a:ext>
            </a:extLst>
          </p:cNvPr>
          <p:cNvSpPr txBox="1"/>
          <p:nvPr/>
        </p:nvSpPr>
        <p:spPr>
          <a:xfrm>
            <a:off x="77488" y="42748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FE989-BCC2-64CF-8093-D53E9D1B5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974A54-4335-5475-E65E-E915F7CB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91443"/>
            <a:ext cx="6553249" cy="34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289601-0B0B-888E-2A57-9606D0C1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552" y="2813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E75A00A-603A-1EC9-6722-105D3568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31625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049315E-AA99-7228-473C-4AB0E2834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773" y="6040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267F11C-A36B-7542-E7A6-22C2FBE8C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764" y="1384464"/>
            <a:ext cx="4876859" cy="29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C9A2B8-8E35-3B13-76E7-A4366DAB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35128"/>
            <a:ext cx="4579680" cy="27443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E58F7E-99C0-F46B-FAA1-3B5CB2B6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054590"/>
            <a:ext cx="4525592" cy="27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326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182</Words>
  <Application>Microsoft Office PowerPoint</Application>
  <PresentationFormat>화면 슬라이드 쇼(16:9)</PresentationFormat>
  <Paragraphs>64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G마켓 산스 TTF Medium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손승재</cp:lastModifiedBy>
  <cp:revision>79</cp:revision>
  <dcterms:created xsi:type="dcterms:W3CDTF">2016-12-05T23:26:54Z</dcterms:created>
  <dcterms:modified xsi:type="dcterms:W3CDTF">2023-09-13T15:19:25Z</dcterms:modified>
</cp:coreProperties>
</file>